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2"/>
    <p:sldId id="283" r:id="rId3"/>
    <p:sldId id="260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88" r:id="rId1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3302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1071">
          <p15:clr>
            <a:srgbClr val="A4A3A4"/>
          </p15:clr>
        </p15:guide>
        <p15:guide id="5" orient="horz" pos="1319">
          <p15:clr>
            <a:srgbClr val="A4A3A4"/>
          </p15:clr>
        </p15:guide>
        <p15:guide id="6" pos="476">
          <p15:clr>
            <a:srgbClr val="A4A3A4"/>
          </p15:clr>
        </p15:guide>
        <p15:guide id="7" pos="1438">
          <p15:clr>
            <a:srgbClr val="A4A3A4"/>
          </p15:clr>
        </p15:guide>
        <p15:guide id="8" pos="2399">
          <p15:clr>
            <a:srgbClr val="A4A3A4"/>
          </p15:clr>
        </p15:guide>
        <p15:guide id="9" pos="4563">
          <p15:clr>
            <a:srgbClr val="A4A3A4"/>
          </p15:clr>
        </p15:guide>
        <p15:guide id="10" pos="3360">
          <p15:clr>
            <a:srgbClr val="A4A3A4"/>
          </p15:clr>
        </p15:guide>
        <p15:guide id="11" pos="55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0643"/>
    <a:srgbClr val="760A43"/>
    <a:srgbClr val="343434"/>
    <a:srgbClr val="255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3" autoAdjust="0"/>
    <p:restoredTop sz="91930" autoAdjust="0"/>
  </p:normalViewPr>
  <p:slideViewPr>
    <p:cSldViewPr snapToObjects="1">
      <p:cViewPr varScale="1">
        <p:scale>
          <a:sx n="115" d="100"/>
          <a:sy n="115" d="100"/>
        </p:scale>
        <p:origin x="1866" y="84"/>
      </p:cViewPr>
      <p:guideLst>
        <p:guide orient="horz" pos="436"/>
        <p:guide orient="horz" pos="3302"/>
        <p:guide orient="horz" pos="119"/>
        <p:guide orient="horz" pos="1071"/>
        <p:guide orient="horz" pos="1319"/>
        <p:guide pos="476"/>
        <p:guide pos="1438"/>
        <p:guide pos="2399"/>
        <p:guide pos="4563"/>
        <p:guide pos="3360"/>
        <p:guide pos="55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0" d="100"/>
          <a:sy n="80" d="100"/>
        </p:scale>
        <p:origin x="-210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95FC2CA8-20F8-409B-A6F3-9D4CD668C8F1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30091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6810D629-B720-4B6E-95A2-0EBBEFD96C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722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03F01D62-9DD0-42DD-87F5-0BD7BC2A1184}" type="datetimeFigureOut">
              <a:rPr lang="ru-RU" smtClean="0"/>
              <a:pPr/>
              <a:t>18.03.2022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1"/>
            <a:ext cx="2945659" cy="496411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DE68288C-A559-40B0-8B08-5F5C1BFB870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50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26249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-5178" y="6503274"/>
            <a:ext cx="2186725" cy="375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118955" y="6504633"/>
            <a:ext cx="2025045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6731244" y="6501685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5761966" y="6509329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4404977" y="6501685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2683820" y="6503274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2170719" y="6503274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2972641" y="6503274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4001564" y="6509329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8664023" y="6540324"/>
            <a:ext cx="285750" cy="285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Номер слайда 18"/>
          <p:cNvSpPr>
            <a:spLocks noGrp="1"/>
          </p:cNvSpPr>
          <p:nvPr>
            <p:ph type="sldNum" sz="quarter" idx="16"/>
          </p:nvPr>
        </p:nvSpPr>
        <p:spPr>
          <a:xfrm>
            <a:off x="8610900" y="6526226"/>
            <a:ext cx="387350" cy="365125"/>
          </a:xfrm>
          <a:prstGeom prst="rect">
            <a:avLst/>
          </a:prstGeom>
          <a:effectLst>
            <a:outerShdw dist="12700" dir="5400000" algn="t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algn="ctr">
              <a:defRPr sz="1400" b="1">
                <a:solidFill>
                  <a:srgbClr val="A60643"/>
                </a:solidFill>
                <a:latin typeface="Myriad Pro" pitchFamily="34" charset="0"/>
              </a:defRPr>
            </a:lvl1pPr>
          </a:lstStyle>
          <a:p>
            <a:fld id="{2757C4D5-EAE6-4A23-B5E6-961ECDCC6D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9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55635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6453212" y="0"/>
            <a:ext cx="2690787" cy="37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-5179" y="-1860"/>
            <a:ext cx="2104979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2066859" y="-1144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2448504" y="-1144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3402613" y="-1144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6164391" y="0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5135467" y="0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4738367" y="0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1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62000" y="1234547"/>
            <a:ext cx="7620000" cy="32224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266700" indent="-266700" algn="l">
              <a:buNone/>
              <a:defRPr sz="1800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 (шрифт </a:t>
            </a:r>
            <a:r>
              <a:rPr lang="en-US" dirty="0" smtClean="0"/>
              <a:t>Arial </a:t>
            </a:r>
            <a:r>
              <a:rPr lang="ru-RU" dirty="0" smtClean="0"/>
              <a:t>размер 20)</a:t>
            </a:r>
            <a:endParaRPr lang="ru-RU" dirty="0"/>
          </a:p>
        </p:txBody>
      </p:sp>
      <p:sp>
        <p:nvSpPr>
          <p:cNvPr id="42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762000" y="662081"/>
            <a:ext cx="7620000" cy="477055"/>
          </a:xfrm>
          <a:prstGeom prst="rect">
            <a:avLst/>
          </a:prstGeom>
          <a:effectLst/>
        </p:spPr>
        <p:txBody>
          <a:bodyPr anchor="t"/>
          <a:lstStyle>
            <a:lvl1pPr algn="l">
              <a:lnSpc>
                <a:spcPct val="100000"/>
              </a:lnSpc>
              <a:defRPr sz="2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 (шрифт А</a:t>
            </a:r>
            <a:r>
              <a:rPr lang="en-US" dirty="0" err="1" smtClean="0"/>
              <a:t>rial</a:t>
            </a:r>
            <a:r>
              <a:rPr lang="en-US" dirty="0" smtClean="0"/>
              <a:t> </a:t>
            </a:r>
            <a:r>
              <a:rPr lang="ru-RU" dirty="0" smtClean="0"/>
              <a:t>размер 2</a:t>
            </a:r>
            <a:r>
              <a:rPr lang="en-US" dirty="0" smtClean="0"/>
              <a:t>2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4" name="Объект 2"/>
          <p:cNvSpPr>
            <a:spLocks noGrp="1"/>
          </p:cNvSpPr>
          <p:nvPr>
            <p:ph idx="14" hasCustomPrompt="1"/>
          </p:nvPr>
        </p:nvSpPr>
        <p:spPr>
          <a:xfrm>
            <a:off x="761999" y="1700808"/>
            <a:ext cx="7620001" cy="401419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buFont typeface="Arial" pitchFamily="34" charset="0"/>
              <a:buNone/>
              <a:defRPr sz="160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 шрифт </a:t>
            </a:r>
            <a:r>
              <a:rPr lang="en-US" dirty="0" smtClean="0"/>
              <a:t>Arial</a:t>
            </a:r>
            <a:r>
              <a:rPr lang="ru-RU" dirty="0" smtClean="0"/>
              <a:t> размер 16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26" name="Picture 2" descr="\\562sb007\DATA_D_DESIGN\БрендБук\фир. стиль 2016\1_Основные константы фирменного стиля\Логотип\Совместные логотипы\русские версии\Прогресс &amp; ВР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34" y="64662"/>
            <a:ext cx="2417418" cy="2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6957274" y="0"/>
            <a:ext cx="2186725" cy="37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-5179" y="-1860"/>
            <a:ext cx="2104979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066859" y="-1144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448504" y="-1144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402613" y="-1144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6164391" y="0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6444173" y="0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135467" y="0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4738367" y="0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-5178" y="6503274"/>
            <a:ext cx="2186725" cy="375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7118955" y="6504633"/>
            <a:ext cx="2025045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6731244" y="6501685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5761966" y="6509329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4404977" y="6501685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2683820" y="6503274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2170719" y="6503274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2972641" y="6503274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4001564" y="6509329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3" name="Овал 52"/>
          <p:cNvSpPr/>
          <p:nvPr userDrawn="1"/>
        </p:nvSpPr>
        <p:spPr>
          <a:xfrm>
            <a:off x="8664023" y="6540324"/>
            <a:ext cx="285750" cy="285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Номер слайда 18"/>
          <p:cNvSpPr>
            <a:spLocks noGrp="1"/>
          </p:cNvSpPr>
          <p:nvPr>
            <p:ph type="sldNum" sz="quarter" idx="16"/>
          </p:nvPr>
        </p:nvSpPr>
        <p:spPr>
          <a:xfrm>
            <a:off x="8610900" y="6526226"/>
            <a:ext cx="387350" cy="365125"/>
          </a:xfrm>
          <a:prstGeom prst="rect">
            <a:avLst/>
          </a:prstGeom>
          <a:effectLst>
            <a:outerShdw dist="12700" dir="5400000" algn="t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algn="ctr">
              <a:defRPr sz="1400" b="1">
                <a:solidFill>
                  <a:srgbClr val="A60643"/>
                </a:solidFill>
                <a:latin typeface="Myriad Pro" pitchFamily="34" charset="0"/>
              </a:defRPr>
            </a:lvl1pPr>
          </a:lstStyle>
          <a:p>
            <a:fld id="{2757C4D5-EAE6-4A23-B5E6-961ECDCC6D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55635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  <p:sp>
        <p:nvSpPr>
          <p:cNvPr id="26" name="Объект 2"/>
          <p:cNvSpPr>
            <a:spLocks noGrp="1"/>
          </p:cNvSpPr>
          <p:nvPr>
            <p:ph idx="14" hasCustomPrompt="1"/>
          </p:nvPr>
        </p:nvSpPr>
        <p:spPr>
          <a:xfrm>
            <a:off x="3402613" y="1329958"/>
            <a:ext cx="4999967" cy="4961372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 sz="1400" i="1"/>
            </a:lvl1pPr>
            <a:lvl2pPr>
              <a:buFont typeface="Arial" pitchFamily="34" charset="0"/>
              <a:buNone/>
              <a:defRPr sz="1600" i="1"/>
            </a:lvl2pPr>
            <a:lvl3pPr>
              <a:buFont typeface="Arial" pitchFamily="34" charset="0"/>
              <a:buNone/>
              <a:defRPr sz="1600" i="1"/>
            </a:lvl3pPr>
            <a:lvl4pPr>
              <a:buFont typeface="Arial" pitchFamily="34" charset="0"/>
              <a:buNone/>
              <a:defRPr sz="1600" i="1"/>
            </a:lvl4pPr>
            <a:lvl5pPr>
              <a:buFont typeface="Arial" pitchFamily="34" charset="0"/>
              <a:buNone/>
              <a:defRPr sz="1600" i="1"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ru-RU" dirty="0" smtClean="0"/>
              <a:t>Слайд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ru-RU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ru-RU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ru-RU" dirty="0" smtClean="0"/>
          </a:p>
          <a:p>
            <a:pPr lvl="0"/>
            <a:endParaRPr lang="ru-RU" dirty="0" smtClean="0"/>
          </a:p>
        </p:txBody>
      </p:sp>
      <p:pic>
        <p:nvPicPr>
          <p:cNvPr id="27" name="Picture 2" descr="C:\2015\Лого\RH_logos_rus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99" y="92671"/>
            <a:ext cx="90421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762000" y="662081"/>
            <a:ext cx="7620000" cy="477055"/>
          </a:xfrm>
          <a:prstGeom prst="rect">
            <a:avLst/>
          </a:prstGeom>
          <a:effectLst/>
        </p:spPr>
        <p:txBody>
          <a:bodyPr anchor="t"/>
          <a:lstStyle>
            <a:lvl1pPr algn="l">
              <a:lnSpc>
                <a:spcPct val="100000"/>
              </a:lnSpc>
              <a:defRPr sz="2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Содержание (шрифт А</a:t>
            </a:r>
            <a:r>
              <a:rPr lang="en-US" dirty="0" err="1" smtClean="0"/>
              <a:t>rial</a:t>
            </a:r>
            <a:r>
              <a:rPr lang="en-US" dirty="0" smtClean="0"/>
              <a:t> </a:t>
            </a:r>
            <a:r>
              <a:rPr lang="ru-RU" dirty="0" smtClean="0"/>
              <a:t>размер 2</a:t>
            </a:r>
            <a:r>
              <a:rPr lang="en-US" dirty="0" smtClean="0"/>
              <a:t>2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4187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>
            <a:spLocks noGrp="1"/>
          </p:cNvSpPr>
          <p:nvPr>
            <p:ph idx="13"/>
          </p:nvPr>
        </p:nvSpPr>
        <p:spPr>
          <a:xfrm>
            <a:off x="5907754" y="1772816"/>
            <a:ext cx="2474246" cy="394218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buNone/>
              <a:defRPr sz="1600"/>
            </a:lvl2pPr>
            <a:lvl3pPr algn="l">
              <a:buNone/>
              <a:defRPr sz="1600"/>
            </a:lvl3pPr>
            <a:lvl4pPr algn="l">
              <a:buNone/>
              <a:defRPr sz="1600"/>
            </a:lvl4pPr>
            <a:lvl5pPr algn="l"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2"/>
          <p:cNvSpPr>
            <a:spLocks noGrp="1"/>
          </p:cNvSpPr>
          <p:nvPr>
            <p:ph idx="14" hasCustomPrompt="1"/>
          </p:nvPr>
        </p:nvSpPr>
        <p:spPr>
          <a:xfrm>
            <a:off x="761999" y="1772816"/>
            <a:ext cx="4999967" cy="39421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buFont typeface="Arial" pitchFamily="34" charset="0"/>
              <a:buNone/>
              <a:defRPr sz="160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Arial" pitchFamily="34" charset="0"/>
              <a:buNone/>
              <a:defRPr sz="160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 шрифт </a:t>
            </a:r>
            <a:r>
              <a:rPr lang="en-US" dirty="0" smtClean="0"/>
              <a:t>Arial</a:t>
            </a:r>
            <a:r>
              <a:rPr lang="ru-RU" dirty="0" smtClean="0"/>
              <a:t> размер 16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957274" y="0"/>
            <a:ext cx="2186725" cy="37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-5179" y="-1860"/>
            <a:ext cx="2104979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066859" y="-1144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448504" y="-1144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402613" y="-1144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6164391" y="0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6444173" y="0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135467" y="0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4738367" y="0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2" name="Прямоугольник 41"/>
          <p:cNvSpPr/>
          <p:nvPr userDrawn="1"/>
        </p:nvSpPr>
        <p:spPr>
          <a:xfrm>
            <a:off x="-5178" y="6503274"/>
            <a:ext cx="2186725" cy="375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7118955" y="6504633"/>
            <a:ext cx="2025045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6731244" y="6501685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5761966" y="6509329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4404977" y="6501685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2683820" y="6503274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2170719" y="6503274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2972641" y="6503274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4001564" y="6509329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1" name="Овал 50"/>
          <p:cNvSpPr/>
          <p:nvPr userDrawn="1"/>
        </p:nvSpPr>
        <p:spPr>
          <a:xfrm>
            <a:off x="8664023" y="6540324"/>
            <a:ext cx="285750" cy="285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Номер слайда 18"/>
          <p:cNvSpPr>
            <a:spLocks noGrp="1"/>
          </p:cNvSpPr>
          <p:nvPr>
            <p:ph type="sldNum" sz="quarter" idx="16"/>
          </p:nvPr>
        </p:nvSpPr>
        <p:spPr>
          <a:xfrm>
            <a:off x="8610900" y="6526226"/>
            <a:ext cx="387350" cy="365125"/>
          </a:xfrm>
          <a:prstGeom prst="rect">
            <a:avLst/>
          </a:prstGeom>
          <a:effectLst>
            <a:outerShdw dist="12700" dir="5400000" algn="t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algn="ctr">
              <a:defRPr sz="1400" b="1">
                <a:solidFill>
                  <a:srgbClr val="A60643"/>
                </a:solidFill>
                <a:latin typeface="Myriad Pro" pitchFamily="34" charset="0"/>
              </a:defRPr>
            </a:lvl1pPr>
          </a:lstStyle>
          <a:p>
            <a:fld id="{2757C4D5-EAE6-4A23-B5E6-961ECDCC6D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3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55635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  <p:pic>
        <p:nvPicPr>
          <p:cNvPr id="28" name="Picture 2" descr="C:\2015\Лого\RH_logos_rus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99" y="92671"/>
            <a:ext cx="90421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62000" y="1234547"/>
            <a:ext cx="7620000" cy="32224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266700" indent="-266700" algn="l">
              <a:buNone/>
              <a:defRPr sz="1800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 (шрифт </a:t>
            </a:r>
            <a:r>
              <a:rPr lang="en-US" dirty="0" smtClean="0"/>
              <a:t>Arial </a:t>
            </a:r>
            <a:r>
              <a:rPr lang="ru-RU" dirty="0" smtClean="0"/>
              <a:t>размер 20)</a:t>
            </a:r>
            <a:endParaRPr lang="ru-RU" dirty="0"/>
          </a:p>
        </p:txBody>
      </p:sp>
      <p:sp>
        <p:nvSpPr>
          <p:cNvPr id="3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762000" y="662081"/>
            <a:ext cx="7620000" cy="477055"/>
          </a:xfrm>
          <a:prstGeom prst="rect">
            <a:avLst/>
          </a:prstGeom>
          <a:effectLst/>
        </p:spPr>
        <p:txBody>
          <a:bodyPr anchor="t"/>
          <a:lstStyle>
            <a:lvl1pPr algn="l">
              <a:lnSpc>
                <a:spcPct val="100000"/>
              </a:lnSpc>
              <a:defRPr sz="2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 (шрифт А</a:t>
            </a:r>
            <a:r>
              <a:rPr lang="en-US" dirty="0" err="1" smtClean="0"/>
              <a:t>rial</a:t>
            </a:r>
            <a:r>
              <a:rPr lang="en-US" dirty="0" smtClean="0"/>
              <a:t> </a:t>
            </a:r>
            <a:r>
              <a:rPr lang="ru-RU" dirty="0" smtClean="0"/>
              <a:t>размер 2</a:t>
            </a:r>
            <a:r>
              <a:rPr lang="en-US" dirty="0" smtClean="0"/>
              <a:t>2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9844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мир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6957274" y="0"/>
            <a:ext cx="2186725" cy="37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-5179" y="-1860"/>
            <a:ext cx="2104979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066859" y="-1144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448504" y="-1144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402613" y="-1144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6164391" y="0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6444173" y="0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135467" y="0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4738367" y="0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-5178" y="6503274"/>
            <a:ext cx="2186725" cy="375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7118955" y="6504633"/>
            <a:ext cx="2025045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6731244" y="6501685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5761966" y="6509329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4404977" y="6501685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2683820" y="6503274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2170719" y="6503274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2972641" y="6503274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4001564" y="6509329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3" name="Овал 52"/>
          <p:cNvSpPr/>
          <p:nvPr userDrawn="1"/>
        </p:nvSpPr>
        <p:spPr>
          <a:xfrm>
            <a:off x="8664023" y="6540324"/>
            <a:ext cx="285750" cy="285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Номер слайда 18"/>
          <p:cNvSpPr>
            <a:spLocks noGrp="1"/>
          </p:cNvSpPr>
          <p:nvPr>
            <p:ph type="sldNum" sz="quarter" idx="16"/>
          </p:nvPr>
        </p:nvSpPr>
        <p:spPr>
          <a:xfrm>
            <a:off x="8610900" y="6526226"/>
            <a:ext cx="387350" cy="365125"/>
          </a:xfrm>
          <a:prstGeom prst="rect">
            <a:avLst/>
          </a:prstGeom>
          <a:effectLst>
            <a:outerShdw dist="12700" dir="5400000" algn="t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algn="ctr">
              <a:defRPr sz="1400" b="1">
                <a:solidFill>
                  <a:srgbClr val="A60643"/>
                </a:solidFill>
                <a:latin typeface="Myriad Pro" pitchFamily="34" charset="0"/>
              </a:defRPr>
            </a:lvl1pPr>
          </a:lstStyle>
          <a:p>
            <a:fld id="{2757C4D5-EAE6-4A23-B5E6-961ECDCC6D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55635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  <p:pic>
        <p:nvPicPr>
          <p:cNvPr id="26" name="Picture 2" descr="C:\2015\Лого\RH_logos_rus-0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99" y="92671"/>
            <a:ext cx="90421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62000" y="1234547"/>
            <a:ext cx="7620000" cy="32224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266700" indent="-266700" algn="l">
              <a:buNone/>
              <a:defRPr sz="1800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 (шрифт </a:t>
            </a:r>
            <a:r>
              <a:rPr lang="en-US" dirty="0" smtClean="0"/>
              <a:t>Arial </a:t>
            </a:r>
            <a:r>
              <a:rPr lang="ru-RU" dirty="0" smtClean="0"/>
              <a:t>размер 20)</a:t>
            </a:r>
            <a:endParaRPr lang="ru-RU" dirty="0"/>
          </a:p>
        </p:txBody>
      </p:sp>
      <p:sp>
        <p:nvSpPr>
          <p:cNvPr id="28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762000" y="662081"/>
            <a:ext cx="7620000" cy="477055"/>
          </a:xfrm>
          <a:prstGeom prst="rect">
            <a:avLst/>
          </a:prstGeom>
          <a:effectLst/>
        </p:spPr>
        <p:txBody>
          <a:bodyPr anchor="t"/>
          <a:lstStyle>
            <a:lvl1pPr algn="l">
              <a:lnSpc>
                <a:spcPct val="100000"/>
              </a:lnSpc>
              <a:defRPr sz="2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 (шрифт А</a:t>
            </a:r>
            <a:r>
              <a:rPr lang="en-US" dirty="0" err="1" smtClean="0"/>
              <a:t>rial</a:t>
            </a:r>
            <a:r>
              <a:rPr lang="en-US" dirty="0" smtClean="0"/>
              <a:t> </a:t>
            </a:r>
            <a:r>
              <a:rPr lang="ru-RU" dirty="0" smtClean="0"/>
              <a:t>размер 2</a:t>
            </a:r>
            <a:r>
              <a:rPr lang="en-US" dirty="0" smtClean="0"/>
              <a:t>2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196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Росси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-5178" y="6503274"/>
            <a:ext cx="2186725" cy="375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7118955" y="6504633"/>
            <a:ext cx="2025045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6731244" y="6501685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761966" y="6509329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404977" y="6501685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683820" y="6503274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170719" y="6503274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2972641" y="6503274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001564" y="6509329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Овал 13"/>
          <p:cNvSpPr/>
          <p:nvPr userDrawn="1"/>
        </p:nvSpPr>
        <p:spPr>
          <a:xfrm>
            <a:off x="8664023" y="6540324"/>
            <a:ext cx="285750" cy="285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Номер слайда 18"/>
          <p:cNvSpPr>
            <a:spLocks noGrp="1"/>
          </p:cNvSpPr>
          <p:nvPr>
            <p:ph type="sldNum" sz="quarter" idx="16"/>
          </p:nvPr>
        </p:nvSpPr>
        <p:spPr>
          <a:xfrm>
            <a:off x="8610900" y="6526226"/>
            <a:ext cx="387350" cy="365125"/>
          </a:xfrm>
          <a:prstGeom prst="rect">
            <a:avLst/>
          </a:prstGeom>
          <a:effectLst>
            <a:outerShdw dist="12700" dir="5400000" algn="t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algn="ctr">
              <a:defRPr sz="1400" b="1">
                <a:solidFill>
                  <a:srgbClr val="A60643"/>
                </a:solidFill>
                <a:latin typeface="Myriad Pro" pitchFamily="34" charset="0"/>
              </a:defRPr>
            </a:lvl1pPr>
          </a:lstStyle>
          <a:p>
            <a:fld id="{2757C4D5-EAE6-4A23-B5E6-961ECDCC6D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55635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6957274" y="0"/>
            <a:ext cx="2186725" cy="37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-5179" y="-1860"/>
            <a:ext cx="2104979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066859" y="-1144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448504" y="-1144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3402613" y="-1144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6164391" y="0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6444173" y="0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135467" y="0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738367" y="0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27" name="Picture 2" descr="C:\2015\Лого\RH_logos_rus-0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99" y="92671"/>
            <a:ext cx="90421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62000" y="1234547"/>
            <a:ext cx="7620000" cy="32224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266700" indent="-266700" algn="l">
              <a:buNone/>
              <a:defRPr sz="1800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 (шрифт </a:t>
            </a:r>
            <a:r>
              <a:rPr lang="en-US" dirty="0" smtClean="0"/>
              <a:t>Arial </a:t>
            </a:r>
            <a:r>
              <a:rPr lang="ru-RU" dirty="0" smtClean="0"/>
              <a:t>размер 20)</a:t>
            </a:r>
            <a:endParaRPr lang="ru-RU" dirty="0"/>
          </a:p>
        </p:txBody>
      </p:sp>
      <p:sp>
        <p:nvSpPr>
          <p:cNvPr id="28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762000" y="662081"/>
            <a:ext cx="7620000" cy="477055"/>
          </a:xfrm>
          <a:prstGeom prst="rect">
            <a:avLst/>
          </a:prstGeom>
          <a:effectLst/>
        </p:spPr>
        <p:txBody>
          <a:bodyPr anchor="t"/>
          <a:lstStyle>
            <a:lvl1pPr algn="l">
              <a:lnSpc>
                <a:spcPct val="100000"/>
              </a:lnSpc>
              <a:defRPr sz="2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 (шрифт А</a:t>
            </a:r>
            <a:r>
              <a:rPr lang="en-US" dirty="0" err="1" smtClean="0"/>
              <a:t>rial</a:t>
            </a:r>
            <a:r>
              <a:rPr lang="en-US" dirty="0" smtClean="0"/>
              <a:t> </a:t>
            </a:r>
            <a:r>
              <a:rPr lang="ru-RU" dirty="0" smtClean="0"/>
              <a:t>размер 2</a:t>
            </a:r>
            <a:r>
              <a:rPr lang="en-US" dirty="0" smtClean="0"/>
              <a:t>2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03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6957274" y="0"/>
            <a:ext cx="2186725" cy="37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-5179" y="-1860"/>
            <a:ext cx="2104979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066859" y="-1144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2448504" y="-1144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402613" y="-1144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6164391" y="0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6444173" y="0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135467" y="0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4738367" y="0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-5178" y="6503274"/>
            <a:ext cx="2186725" cy="375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7118955" y="6504633"/>
            <a:ext cx="2025045" cy="375848"/>
          </a:xfrm>
          <a:prstGeom prst="rect">
            <a:avLst/>
          </a:prstGeom>
          <a:solidFill>
            <a:srgbClr val="A60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6731244" y="6501685"/>
            <a:ext cx="387711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5761966" y="6509329"/>
            <a:ext cx="969278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4404977" y="6501685"/>
            <a:ext cx="1356989" cy="3758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2683820" y="6503274"/>
            <a:ext cx="288821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2170719" y="6503274"/>
            <a:ext cx="513101" cy="375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2972641" y="6503274"/>
            <a:ext cx="1028923" cy="3758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4001564" y="6509329"/>
            <a:ext cx="403413" cy="3758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53" name="Овал 52"/>
          <p:cNvSpPr/>
          <p:nvPr userDrawn="1"/>
        </p:nvSpPr>
        <p:spPr>
          <a:xfrm>
            <a:off x="8664023" y="6540324"/>
            <a:ext cx="285750" cy="285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Номер слайда 18"/>
          <p:cNvSpPr>
            <a:spLocks noGrp="1"/>
          </p:cNvSpPr>
          <p:nvPr>
            <p:ph type="sldNum" sz="quarter" idx="16"/>
          </p:nvPr>
        </p:nvSpPr>
        <p:spPr>
          <a:xfrm>
            <a:off x="8610900" y="6526226"/>
            <a:ext cx="387350" cy="365125"/>
          </a:xfrm>
          <a:prstGeom prst="rect">
            <a:avLst/>
          </a:prstGeom>
          <a:effectLst>
            <a:outerShdw dist="12700" dir="5400000" algn="t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algn="ctr">
              <a:defRPr sz="1400" b="1">
                <a:solidFill>
                  <a:srgbClr val="A60643"/>
                </a:solidFill>
                <a:latin typeface="Myriad Pro" pitchFamily="34" charset="0"/>
              </a:defRPr>
            </a:lvl1pPr>
          </a:lstStyle>
          <a:p>
            <a:fld id="{2757C4D5-EAE6-4A23-B5E6-961ECDCC6D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5" name="Нижний колонтитул 19"/>
          <p:cNvSpPr>
            <a:spLocks noGrp="1"/>
          </p:cNvSpPr>
          <p:nvPr>
            <p:ph type="ftr" sz="quarter" idx="17"/>
          </p:nvPr>
        </p:nvSpPr>
        <p:spPr>
          <a:xfrm>
            <a:off x="3059986" y="6556356"/>
            <a:ext cx="3611055" cy="26596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© 2016 АО Вертолеты России, все права защищены</a:t>
            </a:r>
            <a:endParaRPr lang="ru-RU" dirty="0"/>
          </a:p>
        </p:txBody>
      </p:sp>
      <p:pic>
        <p:nvPicPr>
          <p:cNvPr id="25" name="Picture 2" descr="C:\2015\Лого\RH_logos_rus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99" y="92671"/>
            <a:ext cx="90421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111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18848" y="3112320"/>
            <a:ext cx="7625152" cy="646331"/>
          </a:xfrm>
          <a:prstGeom prst="rect">
            <a:avLst/>
          </a:prstGeom>
          <a:solidFill>
            <a:srgbClr val="A60643"/>
          </a:solidFill>
        </p:spPr>
        <p:txBody>
          <a:bodyPr wrap="square" rtlCol="0">
            <a:spAutoFit/>
          </a:bodyPr>
          <a:lstStyle/>
          <a:p>
            <a:r>
              <a:rPr lang="ru-RU" sz="3600" b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</a:t>
            </a:r>
            <a:r>
              <a:rPr lang="ru-RU" sz="3600" b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внимание!</a:t>
            </a:r>
            <a:endParaRPr lang="ru-RU" sz="3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2015\Лого\RH_logos_rus-0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14" y="260648"/>
            <a:ext cx="180842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62000" y="762000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ru-RU" dirty="0" smtClean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30480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73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6" r:id="rId3"/>
    <p:sldLayoutId id="2147483649" r:id="rId4"/>
    <p:sldLayoutId id="2147483664" r:id="rId5"/>
    <p:sldLayoutId id="2147483665" r:id="rId6"/>
    <p:sldLayoutId id="2147483663" r:id="rId7"/>
    <p:sldLayoutId id="2147483662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7200"/>
        </a:lnSpc>
        <a:spcBef>
          <a:spcPct val="0"/>
        </a:spcBef>
        <a:buNone/>
        <a:defRPr lang="ru-RU" sz="7200" b="0" kern="1200" dirty="0" smtClean="0">
          <a:solidFill>
            <a:schemeClr val="tx1"/>
          </a:solidFill>
          <a:latin typeface="Segoe UI Light" pitchFamily="34" charset="0"/>
          <a:ea typeface="Segoe UI" pitchFamily="34" charset="0"/>
          <a:cs typeface="Segoe UI" pitchFamily="34" charset="0"/>
        </a:defRPr>
      </a:lvl1pPr>
    </p:titleStyle>
    <p:bodyStyle>
      <a:lvl1pPr marL="92075" indent="-92075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177800" indent="-84138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274638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354013" indent="-8255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449263" indent="-9366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3146" y="2011914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конкурса                  «Союз талантов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22», посвященного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85 - летию ППОО ААК «ПРОГРЕСС»</a:t>
            </a:r>
          </a:p>
          <a:p>
            <a:pPr algn="just">
              <a:lnSpc>
                <a:spcPct val="150000"/>
              </a:lnSpc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16" y="404664"/>
            <a:ext cx="1373534" cy="12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116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рукоделие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Дьячкова Анастасия, Биденко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Татьяна, цех 132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" y="1988840"/>
            <a:ext cx="4413913" cy="437537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73" y="2369692"/>
            <a:ext cx="4863495" cy="33680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704206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рукоделие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Шкуратова Светлана,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513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4" y="2132855"/>
            <a:ext cx="6174569" cy="29785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00873"/>
            <a:ext cx="4338068" cy="36350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901629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За активное участие и волю к победе</a:t>
            </a:r>
            <a:endParaRPr lang="ru-RU" sz="23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Войток Елена,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564Н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0479"/>
            <a:ext cx="3440872" cy="30489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83" y="1192934"/>
            <a:ext cx="4878069" cy="28841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17" y="1466811"/>
            <a:ext cx="2267150" cy="50138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62659"/>
            <a:ext cx="3806058" cy="37833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256340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За активное участие и волю к победе</a:t>
            </a:r>
            <a:endParaRPr lang="ru-RU" sz="23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Щура Юлия,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цех 132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85" y="1124744"/>
            <a:ext cx="5537199" cy="42502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48994"/>
            <a:ext cx="2948751" cy="38962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1" y="3140968"/>
            <a:ext cx="4234841" cy="32502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103867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3091" y="475924"/>
            <a:ext cx="867586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920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9535"/>
            <a:ext cx="874673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Номинации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онкурса:</a:t>
            </a:r>
          </a:p>
          <a:p>
            <a:pPr algn="ctr" fontAlgn="base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Бисероплетение; Настенное панно; Креативное рукоделие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fontAlgn="base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 fontAlgn="base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сотрудников авиакомпании принявших участие к конкурсе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42 чел.</a:t>
            </a:r>
          </a:p>
          <a:p>
            <a:pPr algn="just" fontAlgn="base">
              <a:lnSpc>
                <a:spcPct val="200000"/>
              </a:lnSpc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подразделений предприятия принявших участие  в конкурсе –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200000"/>
              </a:lnSpc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количество работ, принявших участие в конкурсе –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  <a:p>
            <a:pPr algn="just" fontAlgn="base">
              <a:lnSpc>
                <a:spcPct val="2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200000"/>
              </a:lnSpc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20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159818"/>
            <a:ext cx="4109157" cy="20693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13" y="3268257"/>
            <a:ext cx="3932675" cy="29241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7" y="4581128"/>
            <a:ext cx="2661455" cy="20343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64" y="2990013"/>
            <a:ext cx="1450832" cy="348061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729924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Бисероплетение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Кочерова Оксана, отдел 513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8" y="1844824"/>
            <a:ext cx="5605888" cy="46109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938988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Бисероплетение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Щелкина Елена,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цех 222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9" y="1988840"/>
            <a:ext cx="8781631" cy="42176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966443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Бисероплетение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Глушак Татьяна,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цех 223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5"/>
            <a:ext cx="2664296" cy="39469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69860"/>
            <a:ext cx="3809261" cy="48271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t="-10899" b="10899"/>
          <a:stretch/>
        </p:blipFill>
        <p:spPr>
          <a:xfrm>
            <a:off x="5940152" y="869153"/>
            <a:ext cx="3058098" cy="549014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902525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Настенное панно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Смольникова Елена,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ЦПП 201</a:t>
            </a:r>
          </a:p>
          <a:p>
            <a:pPr algn="just"/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Витохина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Анна, отдел 501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2" y="2282776"/>
            <a:ext cx="4952002" cy="38804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2583"/>
            <a:ext cx="2862632" cy="554364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584260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Настенное панно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Соколова Снежана,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518</a:t>
            </a: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93158"/>
            <a:ext cx="1986967" cy="57912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55734"/>
            <a:ext cx="2909577" cy="36704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9538"/>
            <a:ext cx="3515873" cy="42377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492313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Настенное панно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Онищенко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Екатерина,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</a:t>
            </a: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93" y="1196751"/>
            <a:ext cx="4285567" cy="53471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200294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7C4D5-EAE6-4A23-B5E6-961ECDCC6DD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620" y="448542"/>
            <a:ext cx="878163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рукоделие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Захарова Наталья,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цех 132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Семенова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Виктория, цех 114</a:t>
            </a: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532" y="406555"/>
            <a:ext cx="1371719" cy="1201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4" y="2136483"/>
            <a:ext cx="3623128" cy="43897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99" y="2263860"/>
            <a:ext cx="5478960" cy="41092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642781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электронной презентации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</TotalTime>
  <Words>220</Words>
  <Application>Microsoft Office PowerPoint</Application>
  <PresentationFormat>Экран (4:3)</PresentationFormat>
  <Paragraphs>132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Myriad Pro</vt:lpstr>
      <vt:lpstr>Segoe UI</vt:lpstr>
      <vt:lpstr>Segoe UI Light</vt:lpstr>
      <vt:lpstr>Times New Roman</vt:lpstr>
      <vt:lpstr>Шаблон электронной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Ильченко Сергей Валентинович</dc:creator>
  <cp:lastModifiedBy>Неплюев Олег Сергеевич</cp:lastModifiedBy>
  <cp:revision>208</cp:revision>
  <cp:lastPrinted>2016-07-07T06:45:44Z</cp:lastPrinted>
  <dcterms:created xsi:type="dcterms:W3CDTF">2016-03-23T23:09:09Z</dcterms:created>
  <dcterms:modified xsi:type="dcterms:W3CDTF">2022-03-18T05:18:56Z</dcterms:modified>
</cp:coreProperties>
</file>